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7" r:id="rId2"/>
    <p:sldId id="268" r:id="rId3"/>
    <p:sldId id="261" r:id="rId4"/>
    <p:sldId id="264" r:id="rId5"/>
    <p:sldId id="265" r:id="rId6"/>
    <p:sldId id="262" r:id="rId7"/>
    <p:sldId id="263" r:id="rId8"/>
    <p:sldId id="266" r:id="rId9"/>
    <p:sldId id="267" r:id="rId10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Untitled Section" id="{FA3A4A78-992B-4183-91F5-735F9238A841}">
          <p14:sldIdLst>
            <p14:sldId id="257"/>
            <p14:sldId id="258"/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7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8" d="100"/>
          <a:sy n="78" d="100"/>
        </p:scale>
        <p:origin x="-9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013BB-223A-4A7A-A9B6-504A14290792}" type="datetimeFigureOut">
              <a:rPr lang="nb-NO" smtClean="0"/>
              <a:pPr/>
              <a:t>23.05.2014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F349-27A5-44C1-8C69-2C3879FAD297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1585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177029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xmlns="" val="8521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or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531" y="2571889"/>
            <a:ext cx="2147040" cy="171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293"/>
          <a:stretch/>
        </p:blipFill>
        <p:spPr>
          <a:xfrm>
            <a:off x="4476749" y="2570986"/>
            <a:ext cx="3240793" cy="171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303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576000" y="1920873"/>
            <a:ext cx="7992000" cy="4127501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18684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NMBU\nmbu_ppt_sisteside_grafik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20874"/>
            <a:ext cx="9144000" cy="493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3588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579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975512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5862" y="1592719"/>
            <a:ext cx="3807674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63687" y="1592719"/>
            <a:ext cx="3807939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Plassholder for innhold 2"/>
          <p:cNvSpPr>
            <a:spLocks noGrp="1"/>
          </p:cNvSpPr>
          <p:nvPr>
            <p:ph sz="half" idx="13"/>
          </p:nvPr>
        </p:nvSpPr>
        <p:spPr>
          <a:xfrm>
            <a:off x="579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82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632205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7077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animasjon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85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12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864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94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398607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1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575999" y="1922400"/>
            <a:ext cx="3870000" cy="4129200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7256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4716016" y="1922400"/>
            <a:ext cx="3870000" cy="4129200"/>
          </a:xfrm>
          <a:noFill/>
        </p:spPr>
        <p:txBody>
          <a:bodyPr tIns="2160000" bIns="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186135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farge og bilde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96512"/>
            <a:ext cx="9144000" cy="2761488"/>
          </a:xfrm>
          <a:prstGeom prst="rect">
            <a:avLst/>
          </a:prstGeom>
        </p:spPr>
      </p:pic>
      <p:sp>
        <p:nvSpPr>
          <p:cNvPr id="6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4682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tekst og bil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tIns="3600000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7970400" y="392400"/>
            <a:ext cx="676800" cy="540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10" name="Plassholder f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096800"/>
            <a:ext cx="9144000" cy="276120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8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328135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76000" y="932071"/>
            <a:ext cx="6818518" cy="61555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6000" y="1825831"/>
            <a:ext cx="7992000" cy="3979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353200" y="6372140"/>
            <a:ext cx="289120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576000" y="6372140"/>
            <a:ext cx="4758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69624" y="6372140"/>
            <a:ext cx="298376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 b="0">
                <a:solidFill>
                  <a:srgbClr val="009D7F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3" name="Rett linje 12"/>
          <p:cNvCxnSpPr/>
          <p:nvPr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rgbClr val="009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Morten\Downloads\NMBU_symbol_1000prosent_av_18mm_RGB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89642"/>
            <a:ext cx="676257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572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49" r:id="rId3"/>
    <p:sldLayoutId id="2147483660" r:id="rId4"/>
    <p:sldLayoutId id="2147483650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2" r:id="rId12"/>
    <p:sldLayoutId id="2147483653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rgbClr val="009D7F"/>
          </a:solidFill>
          <a:latin typeface="+mj-lt"/>
          <a:ea typeface="+mj-ea"/>
          <a:cs typeface="+mj-cs"/>
        </a:defRPr>
      </a:lvl1pPr>
    </p:titleStyle>
    <p:bodyStyle>
      <a:lvl1pPr marL="198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rken.umb.no/~theg/book/Familiasvideo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 err="1" smtClean="0"/>
              <a:t>Repetition</a:t>
            </a:r>
            <a:r>
              <a:rPr lang="nb-NO" dirty="0" smtClean="0"/>
              <a:t>: </a:t>
            </a:r>
            <a:r>
              <a:rPr lang="nb-NO" dirty="0" err="1" smtClean="0"/>
              <a:t>Mixtures</a:t>
            </a:r>
            <a:endParaRPr lang="nb-NO" dirty="0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740311"/>
            <a:ext cx="7992000" cy="615553"/>
          </a:xfrm>
        </p:spPr>
        <p:txBody>
          <a:bodyPr/>
          <a:lstStyle/>
          <a:p>
            <a:r>
              <a:rPr lang="nb-NO" sz="4000" dirty="0" err="1" smtClean="0"/>
              <a:t>Discussion</a:t>
            </a:r>
            <a:r>
              <a:rPr lang="nb-NO" sz="4000" dirty="0" smtClean="0"/>
              <a:t>. </a:t>
            </a:r>
            <a:r>
              <a:rPr lang="nb-NO" sz="4000" dirty="0" err="1" smtClean="0"/>
              <a:t>Repetition</a:t>
            </a:r>
            <a:endParaRPr lang="nb-NO" sz="4000" dirty="0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sz="2000" dirty="0" smtClean="0"/>
              <a:t>Thore Egeland</a:t>
            </a:r>
            <a:endParaRPr lang="nb-NO" sz="2000" dirty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sz="2000" dirty="0" err="1" smtClean="0"/>
              <a:t>Copenhagen</a:t>
            </a:r>
            <a:r>
              <a:rPr lang="nb-NO" sz="2000" dirty="0" smtClean="0"/>
              <a:t> May 20-23 2014</a:t>
            </a:r>
            <a:endParaRPr lang="nb-NO" sz="2000" dirty="0"/>
          </a:p>
        </p:txBody>
      </p:sp>
      <p:pic>
        <p:nvPicPr>
          <p:cNvPr id="11" name="Picture 10" descr="euroforge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000" y="404664"/>
            <a:ext cx="1296328" cy="63403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xmlns="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Various topics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Exercises. Videos</a:t>
            </a:r>
          </a:p>
          <a:p>
            <a:r>
              <a:rPr lang="en-US" dirty="0" smtClean="0"/>
              <a:t>Combining Y and autosomal markers?</a:t>
            </a:r>
          </a:p>
          <a:p>
            <a:r>
              <a:rPr lang="en-US" dirty="0" smtClean="0"/>
              <a:t>Individual or joint test?</a:t>
            </a:r>
          </a:p>
          <a:p>
            <a:r>
              <a:rPr lang="en-US" dirty="0" smtClean="0"/>
              <a:t>Database searches – random matches?</a:t>
            </a:r>
          </a:p>
          <a:p>
            <a:r>
              <a:rPr lang="en-US" dirty="0" smtClean="0"/>
              <a:t>Mixtures and relatives</a:t>
            </a:r>
          </a:p>
          <a:p>
            <a:r>
              <a:rPr lang="en-US" dirty="0" smtClean="0"/>
              <a:t>Mixtures: conditioning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</a:t>
            </a:fld>
            <a:endParaRPr lang="en-GB" noProof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Exercises</a:t>
            </a:r>
            <a:r>
              <a:rPr lang="nb-NO" dirty="0" smtClean="0"/>
              <a:t>. </a:t>
            </a:r>
            <a:r>
              <a:rPr lang="nb-NO" dirty="0" err="1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 smtClean="0"/>
              <a:t>Mixture</a:t>
            </a:r>
            <a:r>
              <a:rPr lang="nb-NO" dirty="0" smtClean="0"/>
              <a:t> </a:t>
            </a:r>
            <a:r>
              <a:rPr lang="nb-NO" dirty="0" err="1" smtClean="0"/>
              <a:t>exercises</a:t>
            </a:r>
            <a:r>
              <a:rPr lang="nb-NO" dirty="0" smtClean="0"/>
              <a:t> </a:t>
            </a:r>
          </a:p>
          <a:p>
            <a:r>
              <a:rPr lang="nb-NO" dirty="0" err="1" smtClean="0"/>
              <a:t>Relationship</a:t>
            </a:r>
            <a:r>
              <a:rPr lang="nb-NO" dirty="0" smtClean="0"/>
              <a:t> testing</a:t>
            </a:r>
            <a:endParaRPr lang="nb-NO" dirty="0" smtClean="0"/>
          </a:p>
          <a:p>
            <a:pPr lvl="1"/>
            <a:r>
              <a:rPr lang="nb-NO" dirty="0" smtClean="0"/>
              <a:t>Videos </a:t>
            </a:r>
            <a:r>
              <a:rPr lang="nb-NO" dirty="0" smtClean="0">
                <a:hlinkClick r:id="rId3"/>
              </a:rPr>
              <a:t>http://arken.umb.no/~theg/book/Familiasvideos.pdf</a:t>
            </a:r>
            <a:endParaRPr lang="nb-NO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3</a:t>
            </a:fld>
            <a:endParaRPr lang="en-GB" noProof="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01008"/>
            <a:ext cx="3189832" cy="262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632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autosomal and Y?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4</a:t>
            </a:fld>
            <a:endParaRPr lang="en-GB" noProof="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331" y="1585913"/>
            <a:ext cx="6739019" cy="44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5</a:t>
            </a:fld>
            <a:endParaRPr lang="en-GB" noProof="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485831" cy="213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560" y="4509120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Buckleton</a:t>
            </a:r>
            <a:r>
              <a:rPr lang="en-US" dirty="0" smtClean="0"/>
              <a:t> and Myers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 or joint test?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6</a:t>
            </a:fld>
            <a:endParaRPr lang="en-GB" noProof="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7666831" cy="361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7</a:t>
            </a:fld>
            <a:endParaRPr lang="en-GB" noProof="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8392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00"/>
            <a:ext cx="84296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8</a:t>
            </a:fld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055688"/>
            <a:ext cx="6818313" cy="492125"/>
          </a:xfrm>
        </p:spPr>
        <p:txBody>
          <a:bodyPr/>
          <a:lstStyle/>
          <a:p>
            <a:r>
              <a:rPr lang="en-US" sz="3200" dirty="0" smtClean="0"/>
              <a:t>Data base searches - interpretation</a:t>
            </a:r>
            <a:endParaRPr lang="en-US" sz="3200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954" y="1752600"/>
            <a:ext cx="7753859" cy="376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9</a:t>
            </a:fld>
            <a:endParaRPr lang="en-GB" noProof="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639700" cy="273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MBU_PPT_Bokmål">
  <a:themeElements>
    <a:clrScheme name="NMBU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7F"/>
      </a:accent1>
      <a:accent2>
        <a:srgbClr val="FEC843"/>
      </a:accent2>
      <a:accent3>
        <a:srgbClr val="556680"/>
      </a:accent3>
      <a:accent4>
        <a:srgbClr val="00A1CD"/>
      </a:accent4>
      <a:accent5>
        <a:srgbClr val="000000"/>
      </a:accent5>
      <a:accent6>
        <a:srgbClr val="C8ACB7"/>
      </a:accent6>
      <a:hlink>
        <a:srgbClr val="009D7F"/>
      </a:hlink>
      <a:folHlink>
        <a:srgbClr val="77645A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NMBU_PPT_Engelsk</Template>
  <TotalTime>493</TotalTime>
  <Words>106</Words>
  <Application>Microsoft Office PowerPoint</Application>
  <PresentationFormat>On-screen Show (4:3)</PresentationFormat>
  <Paragraphs>39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NMBU_PPT_Bokmål</vt:lpstr>
      <vt:lpstr>Discussion. Repetition</vt:lpstr>
      <vt:lpstr>Various topics</vt:lpstr>
      <vt:lpstr>Exercises. Discussion</vt:lpstr>
      <vt:lpstr>Combining autosomal and Y?</vt:lpstr>
      <vt:lpstr>Slide 5</vt:lpstr>
      <vt:lpstr>Individual or joint test?</vt:lpstr>
      <vt:lpstr>Slide 7</vt:lpstr>
      <vt:lpstr>Data base searches - interpretation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Thore Egeland</dc:creator>
  <dc:description>template by addpoint.no</dc:description>
  <cp:lastModifiedBy>Thore</cp:lastModifiedBy>
  <cp:revision>38</cp:revision>
  <dcterms:created xsi:type="dcterms:W3CDTF">2014-05-02T11:54:27Z</dcterms:created>
  <dcterms:modified xsi:type="dcterms:W3CDTF">2014-05-23T05:00:31Z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